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30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61BC2-CF14-4D1C-8795-80F7F50359B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83B90-D772-49DB-A087-5B2F1C301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6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83B90-D772-49DB-A087-5B2F1C301D7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75D23-9F4C-4687-8427-17ED68C78975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4291-18DA-4D48-9AAE-88AEA767D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9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36.jpeg"/><Relationship Id="rId10" Type="http://schemas.openxmlformats.org/officeDocument/2006/relationships/image" Target="../media/image8.jpeg"/><Relationship Id="rId4" Type="http://schemas.openxmlformats.org/officeDocument/2006/relationships/image" Target="../media/image9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7;&#1074;&#1091;&#1082;\&#1040;&#1088;&#1084;&#1080;&#1103;.mp3" TargetMode="Externa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6" Type="http://schemas.openxmlformats.org/officeDocument/2006/relationships/image" Target="../media/image23.pn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5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54.jpeg"/><Relationship Id="rId11" Type="http://schemas.openxmlformats.org/officeDocument/2006/relationships/image" Target="../media/image57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12" Type="http://schemas.openxmlformats.org/officeDocument/2006/relationships/image" Target="../media/image60.png"/><Relationship Id="rId2" Type="http://schemas.openxmlformats.org/officeDocument/2006/relationships/audio" Target="../media/audio12.wav"/><Relationship Id="rId1" Type="http://schemas.openxmlformats.org/officeDocument/2006/relationships/audio" Target="../media/audio11.wav"/><Relationship Id="rId6" Type="http://schemas.openxmlformats.org/officeDocument/2006/relationships/image" Target="../media/image58.jpeg"/><Relationship Id="rId11" Type="http://schemas.openxmlformats.org/officeDocument/2006/relationships/image" Target="../media/image23.png"/><Relationship Id="rId5" Type="http://schemas.openxmlformats.org/officeDocument/2006/relationships/image" Target="../media/image53.jpeg"/><Relationship Id="rId10" Type="http://schemas.openxmlformats.org/officeDocument/2006/relationships/image" Target="../media/image8.jpeg"/><Relationship Id="rId4" Type="http://schemas.openxmlformats.org/officeDocument/2006/relationships/image" Target="../media/image9.jpe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audio14.wav"/><Relationship Id="rId1" Type="http://schemas.openxmlformats.org/officeDocument/2006/relationships/audio" Target="../media/audio13.wav"/><Relationship Id="rId6" Type="http://schemas.openxmlformats.org/officeDocument/2006/relationships/image" Target="../media/image61.jpeg"/><Relationship Id="rId11" Type="http://schemas.openxmlformats.org/officeDocument/2006/relationships/image" Target="../media/image62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63.png"/><Relationship Id="rId11" Type="http://schemas.openxmlformats.org/officeDocument/2006/relationships/image" Target="../media/image64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audio18.wav"/><Relationship Id="rId1" Type="http://schemas.openxmlformats.org/officeDocument/2006/relationships/audio" Target="../media/audio17.wav"/><Relationship Id="rId6" Type="http://schemas.openxmlformats.org/officeDocument/2006/relationships/image" Target="../media/image65.jpeg"/><Relationship Id="rId11" Type="http://schemas.openxmlformats.org/officeDocument/2006/relationships/image" Target="../media/image66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image" Target="../media/image67.jpeg"/><Relationship Id="rId11" Type="http://schemas.openxmlformats.org/officeDocument/2006/relationships/image" Target="../media/image68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12" Type="http://schemas.openxmlformats.org/officeDocument/2006/relationships/image" Target="../media/image23.png"/><Relationship Id="rId2" Type="http://schemas.openxmlformats.org/officeDocument/2006/relationships/audio" Target="../media/audio22.wav"/><Relationship Id="rId1" Type="http://schemas.openxmlformats.org/officeDocument/2006/relationships/audio" Target="../media/audio21.wav"/><Relationship Id="rId6" Type="http://schemas.openxmlformats.org/officeDocument/2006/relationships/image" Target="../media/image69.jpeg"/><Relationship Id="rId11" Type="http://schemas.openxmlformats.org/officeDocument/2006/relationships/image" Target="../media/image8.jpe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image" Target="../media/image9.jpe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jpeg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836712"/>
            <a:ext cx="540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</a:t>
            </a:r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защитника Отечества»</a:t>
            </a:r>
            <a:endParaRPr lang="ru-RU" sz="7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4797152"/>
            <a:ext cx="4024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Воспитатель </a:t>
            </a:r>
          </a:p>
          <a:p>
            <a:r>
              <a:rPr lang="ru-RU" sz="3200" b="1" i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Гурба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А.А.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215074" y="2857496"/>
            <a:ext cx="2714644" cy="3852000"/>
          </a:xfrm>
          <a:prstGeom prst="rect">
            <a:avLst/>
          </a:prstGeom>
          <a:noFill/>
        </p:spPr>
      </p:pic>
      <p:pic>
        <p:nvPicPr>
          <p:cNvPr id="4" name="Рисунок 3" descr="11694804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4282" y="571480"/>
            <a:ext cx="5242908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871d9f9ca6a44d914f696994471b710f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4282" y="4000504"/>
            <a:ext cx="2248768" cy="27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73a1eae516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14612" y="3929066"/>
            <a:ext cx="18288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ve4DusO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429124" y="5286388"/>
            <a:ext cx="2159000" cy="12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4214810" y="0"/>
            <a:ext cx="4929190" cy="1214422"/>
          </a:xfrm>
          <a:prstGeom prst="ribbon2">
            <a:avLst/>
          </a:prstGeom>
          <a:blipFill>
            <a:blip r:embed="rId9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Если вдруг братишка мой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Попадёт в </a:t>
            </a:r>
            <a:r>
              <a:rPr lang="ru-RU" sz="1400" b="1" dirty="0" smtClean="0">
                <a:solidFill>
                  <a:srgbClr val="002060"/>
                </a:solidFill>
              </a:rPr>
              <a:t>десант морской </a:t>
            </a:r>
            <a:r>
              <a:rPr lang="ru-RU" sz="1400" b="1" dirty="0" smtClean="0">
                <a:solidFill>
                  <a:srgbClr val="C00000"/>
                </a:solidFill>
              </a:rPr>
              <a:t>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У меня бушлат, ремень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И беретка набекрень. </a:t>
            </a:r>
          </a:p>
        </p:txBody>
      </p:sp>
      <p:pic>
        <p:nvPicPr>
          <p:cNvPr id="8" name="~PP1873.WAV">
            <a:hlinkClick r:id="" action="ppaction://media"/>
          </p:cNvPr>
          <p:cNvPicPr>
            <a:picLocks noRot="1" noChangeAspect="1"/>
          </p:cNvPicPr>
          <p:nvPr>
            <a:wavAudioFile r:embed="rId1" name="~PP1873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43702" y="2714620"/>
            <a:ext cx="2257975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5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7158" y="285728"/>
            <a:ext cx="4185000" cy="55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Куб 3"/>
          <p:cNvSpPr/>
          <p:nvPr/>
        </p:nvSpPr>
        <p:spPr>
          <a:xfrm>
            <a:off x="2857488" y="5429264"/>
            <a:ext cx="571504" cy="1216152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уб 4"/>
          <p:cNvSpPr/>
          <p:nvPr/>
        </p:nvSpPr>
        <p:spPr>
          <a:xfrm>
            <a:off x="5572132" y="5429264"/>
            <a:ext cx="571504" cy="1216152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5429264"/>
            <a:ext cx="3286148" cy="21431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2100000">
            <a:off x="5923577" y="5896419"/>
            <a:ext cx="1714512" cy="2714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-2160000" flipV="1">
            <a:off x="1342488" y="5907972"/>
            <a:ext cx="1714512" cy="263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a710000C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5786" y="214290"/>
            <a:ext cx="3483000" cy="46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9b18a1327af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4500562" y="4572008"/>
            <a:ext cx="1986832" cy="1080000"/>
          </a:xfrm>
          <a:prstGeom prst="rect">
            <a:avLst/>
          </a:prstGeom>
        </p:spPr>
      </p:pic>
      <p:sp>
        <p:nvSpPr>
          <p:cNvPr id="13" name="Лента лицом вниз 12"/>
          <p:cNvSpPr/>
          <p:nvPr/>
        </p:nvSpPr>
        <p:spPr>
          <a:xfrm>
            <a:off x="4000496" y="142852"/>
            <a:ext cx="5143504" cy="714380"/>
          </a:xfrm>
          <a:prstGeom prst="ribbon">
            <a:avLst/>
          </a:prstGeom>
          <a:blipFill>
            <a:blip r:embed="rId8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Если станет он </a:t>
            </a:r>
            <a:r>
              <a:rPr lang="ru-RU" sz="1600" b="1" dirty="0" smtClean="0">
                <a:solidFill>
                  <a:srgbClr val="002060"/>
                </a:solidFill>
              </a:rPr>
              <a:t>сапёром –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Мостик я построю вмиг.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4" name="Лента лицом вниз 13"/>
          <p:cNvSpPr/>
          <p:nvPr/>
        </p:nvSpPr>
        <p:spPr>
          <a:xfrm>
            <a:off x="3857620" y="1000108"/>
            <a:ext cx="5286380" cy="785818"/>
          </a:xfrm>
          <a:prstGeom prst="ribbon">
            <a:avLst/>
          </a:prstGeom>
          <a:blipFill>
            <a:blip r:embed="rId8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Если станет он </a:t>
            </a:r>
            <a:r>
              <a:rPr lang="ru-RU" sz="1600" b="1" dirty="0" smtClean="0">
                <a:solidFill>
                  <a:srgbClr val="002060"/>
                </a:solidFill>
              </a:rPr>
              <a:t>шофёром –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У меня есть грузовик.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5" name="~PP3020.WAV">
            <a:hlinkClick r:id="" action="ppaction://media"/>
          </p:cNvPr>
          <p:cNvPicPr>
            <a:picLocks noRot="1" noChangeAspect="1"/>
          </p:cNvPicPr>
          <p:nvPr>
            <a:wavAudioFile r:embed="rId1" name="~PP3020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143636" y="2714620"/>
            <a:ext cx="2714644" cy="3852000"/>
          </a:xfrm>
          <a:prstGeom prst="rect">
            <a:avLst/>
          </a:prstGeom>
          <a:noFill/>
        </p:spPr>
      </p:pic>
      <p:pic>
        <p:nvPicPr>
          <p:cNvPr id="3" name="Рисунок 2" descr="164779744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42844" y="714356"/>
            <a:ext cx="5286412" cy="35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7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500298" y="4374000"/>
            <a:ext cx="3003329" cy="2484000"/>
          </a:xfrm>
          <a:prstGeom prst="rect">
            <a:avLst/>
          </a:prstGeom>
        </p:spPr>
      </p:pic>
      <p:sp>
        <p:nvSpPr>
          <p:cNvPr id="6" name="Лента лицом вверх 5"/>
          <p:cNvSpPr/>
          <p:nvPr/>
        </p:nvSpPr>
        <p:spPr>
          <a:xfrm>
            <a:off x="3929058" y="0"/>
            <a:ext cx="5214942" cy="1142984"/>
          </a:xfrm>
          <a:prstGeom prst="ribbon2">
            <a:avLst/>
          </a:prstGeom>
          <a:blipFill>
            <a:blip r:embed="rId7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Попадёт </a:t>
            </a:r>
            <a:r>
              <a:rPr lang="ru-RU" sz="1400" b="1" dirty="0" smtClean="0">
                <a:solidFill>
                  <a:srgbClr val="002060"/>
                </a:solidFill>
              </a:rPr>
              <a:t>в пехоту </a:t>
            </a:r>
            <a:r>
              <a:rPr lang="ru-RU" sz="1400" b="1" dirty="0" smtClean="0">
                <a:solidFill>
                  <a:srgbClr val="C00000"/>
                </a:solidFill>
              </a:rPr>
              <a:t>брат 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У меня есть автомат,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Быстрый бронетранспортёр 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Электрический мотор.</a:t>
            </a:r>
          </a:p>
        </p:txBody>
      </p:sp>
      <p:pic>
        <p:nvPicPr>
          <p:cNvPr id="7" name="~PP2185.WAV">
            <a:hlinkClick r:id="" action="ppaction://media"/>
          </p:cNvPr>
          <p:cNvPicPr>
            <a:picLocks noRot="1" noChangeAspect="1"/>
          </p:cNvPicPr>
          <p:nvPr>
            <a:wavAudioFile r:embed="rId1" name="~PP2185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p-povar1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428604"/>
            <a:ext cx="4781682" cy="31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7" descr="D:\картинки\детские картинки-блестяшки анимашки\f4fb49413f2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02" y="3286124"/>
            <a:ext cx="5072098" cy="3430236"/>
          </a:xfrm>
          <a:prstGeom prst="rect">
            <a:avLst/>
          </a:prstGeom>
          <a:noFill/>
        </p:spPr>
      </p:pic>
      <p:pic>
        <p:nvPicPr>
          <p:cNvPr id="4" name="Picture 4" descr="Kartinochki (1)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142976" y="3654000"/>
            <a:ext cx="2171181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C:\Documents and Settings\Кирилл\Рабочий стол\МАМА\детские презентации\Почемучка\b47009b926ff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43372" y="3643314"/>
            <a:ext cx="1158875" cy="828675"/>
          </a:xfrm>
          <a:prstGeom prst="rect">
            <a:avLst/>
          </a:prstGeom>
          <a:noFill/>
        </p:spPr>
      </p:pic>
      <p:pic>
        <p:nvPicPr>
          <p:cNvPr id="6" name="Picture 7" descr="C:\Documents and Settings\Кирилл\Рабочий стол\МАМА\детские презентации\Почемучка\16ca7fdc3b5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29190" y="2857496"/>
            <a:ext cx="1146622" cy="1692000"/>
          </a:xfrm>
          <a:prstGeom prst="rect">
            <a:avLst/>
          </a:prstGeom>
          <a:noFill/>
        </p:spPr>
      </p:pic>
      <p:sp>
        <p:nvSpPr>
          <p:cNvPr id="8" name="Лента лицом вверх 7"/>
          <p:cNvSpPr/>
          <p:nvPr/>
        </p:nvSpPr>
        <p:spPr>
          <a:xfrm>
            <a:off x="4214810" y="0"/>
            <a:ext cx="4929190" cy="1285860"/>
          </a:xfrm>
          <a:prstGeom prst="ribbon2">
            <a:avLst/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Станет </a:t>
            </a:r>
            <a:r>
              <a:rPr lang="ru-RU" sz="1400" b="1" dirty="0" smtClean="0">
                <a:solidFill>
                  <a:srgbClr val="002060"/>
                </a:solidFill>
              </a:rPr>
              <a:t>поваром</a:t>
            </a:r>
            <a:r>
              <a:rPr lang="ru-RU" sz="1400" b="1" dirty="0" smtClean="0">
                <a:solidFill>
                  <a:srgbClr val="C00000"/>
                </a:solidFill>
              </a:rPr>
              <a:t> мой брат 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За меня он будет рад: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Всё, что мне сейчас дают,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Я съедаю в пять минут.</a:t>
            </a:r>
          </a:p>
        </p:txBody>
      </p:sp>
      <p:pic>
        <p:nvPicPr>
          <p:cNvPr id="9" name="~PP2147.WAV">
            <a:hlinkClick r:id="" action="ppaction://media"/>
          </p:cNvPr>
          <p:cNvPicPr>
            <a:picLocks noRot="1" noChangeAspect="1"/>
          </p:cNvPicPr>
          <p:nvPr>
            <a:wavAudioFile r:embed="rId1" name="~PP2147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7356" y="3006000"/>
            <a:ext cx="2643206" cy="385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6248" y="642918"/>
            <a:ext cx="47149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Я хочу, как брат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            мой старший,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Стать защитником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                        страны,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День и ночь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            Отчизну нашу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Охраняя от войны!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~PP2171.WAV">
            <a:hlinkClick r:id="" action="ppaction://media"/>
          </p:cNvPr>
          <p:cNvPicPr>
            <a:picLocks noRot="1" noChangeAspect="1"/>
          </p:cNvPicPr>
          <p:nvPr>
            <a:wavAudioFile r:embed="rId1" name="~PP217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5984" y="214290"/>
            <a:ext cx="4380003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071802" y="142852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Артиллерист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Арм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7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357422" y="214290"/>
            <a:ext cx="4376101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857488" y="1428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Пограничник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43108" y="214290"/>
            <a:ext cx="4384237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00430" y="142852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Лётчик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14546" y="214290"/>
            <a:ext cx="4511997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214678" y="142852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Подводник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5984" y="214290"/>
            <a:ext cx="4386284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714744" y="142852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Моряк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810" y="214290"/>
            <a:ext cx="4500594" cy="6494085"/>
          </a:xfrm>
          <a:prstGeom prst="rect">
            <a:avLst/>
          </a:prstGeom>
          <a:noFill/>
          <a:ln w="76200"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Об армии любимой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Знает стар и млад.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И ей, непобедимой,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Сегодня каждый рад.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Есть в армии солдаты, 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Танкисты, моряки.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Все сильные ребята,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Им не страшны враги!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Стоят ракеты где-то,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И на замке граница.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И так чудесно это,</a:t>
            </a:r>
          </a:p>
          <a:p>
            <a:r>
              <a:rPr lang="ru-RU" sz="3200" b="1" i="1" dirty="0" smtClean="0">
                <a:solidFill>
                  <a:schemeClr val="bg1"/>
                </a:solidFill>
              </a:rPr>
              <a:t>Что нам спокойно    спится!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70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14612" y="285728"/>
            <a:ext cx="1285884" cy="1219200"/>
          </a:xfrm>
          <a:prstGeom prst="rect">
            <a:avLst/>
          </a:prstGeom>
        </p:spPr>
      </p:pic>
      <p:pic>
        <p:nvPicPr>
          <p:cNvPr id="8" name="Рисунок 7" descr="4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714488"/>
            <a:ext cx="1219200" cy="1219200"/>
          </a:xfrm>
          <a:prstGeom prst="rect">
            <a:avLst/>
          </a:prstGeom>
        </p:spPr>
      </p:pic>
      <p:pic>
        <p:nvPicPr>
          <p:cNvPr id="9" name="Рисунок 8" descr="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1295408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5984" y="214290"/>
            <a:ext cx="4540816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286116" y="142852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Десантник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14546" y="214290"/>
            <a:ext cx="4403997" cy="64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00430" y="214290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Танкист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15074" y="2928934"/>
            <a:ext cx="2756867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428736"/>
            <a:ext cx="6300774" cy="257176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Отгадай</a:t>
            </a: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b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sz="5400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«военные загадки»</a:t>
            </a:r>
            <a:endParaRPr lang="ru-RU" sz="5400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 descr="17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00562" y="3857628"/>
            <a:ext cx="1264000" cy="2844000"/>
          </a:xfrm>
          <a:prstGeom prst="rect">
            <a:avLst/>
          </a:prstGeom>
        </p:spPr>
      </p:pic>
      <p:pic>
        <p:nvPicPr>
          <p:cNvPr id="4" name="Рисунок 3" descr="ж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0760" y="714356"/>
            <a:ext cx="2677542" cy="1368000"/>
          </a:xfrm>
          <a:prstGeom prst="rect">
            <a:avLst/>
          </a:prstGeom>
        </p:spPr>
      </p:pic>
      <p:pic>
        <p:nvPicPr>
          <p:cNvPr id="5" name="~PP138.WAV">
            <a:hlinkClick r:id="" action="ppaction://media"/>
          </p:cNvPr>
          <p:cNvPicPr>
            <a:picLocks noRot="1" noChangeAspect="1"/>
          </p:cNvPicPr>
          <p:nvPr>
            <a:wavAudioFile r:embed="rId1" name="~PP138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3428992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Подрасту, и вслед за братом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Тоже буду я солдатом,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Буду помогать ему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Охранять свою ...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картинки\23 февраля - загадки\wonder1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786" y="1714488"/>
            <a:ext cx="7322355" cy="488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572396" y="142852"/>
            <a:ext cx="1296000" cy="1296000"/>
          </a:xfrm>
          <a:prstGeom prst="rect">
            <a:avLst/>
          </a:prstGeom>
        </p:spPr>
      </p:pic>
      <p:pic>
        <p:nvPicPr>
          <p:cNvPr id="7" name="Рисунок 6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172000" y="5886000"/>
            <a:ext cx="972000" cy="972000"/>
          </a:xfrm>
          <a:prstGeom prst="rect">
            <a:avLst/>
          </a:prstGeom>
        </p:spPr>
      </p:pic>
      <p:sp>
        <p:nvSpPr>
          <p:cNvPr id="8" name="6-конечная звезда 7"/>
          <p:cNvSpPr/>
          <p:nvPr/>
        </p:nvSpPr>
        <p:spPr>
          <a:xfrm>
            <a:off x="3929058" y="0"/>
            <a:ext cx="2500330" cy="1500174"/>
          </a:xfrm>
          <a:prstGeom prst="star6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страну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" name="~PP350.WAV">
            <a:hlinkClick r:id="" action="ppaction://media"/>
          </p:cNvPr>
          <p:cNvPicPr>
            <a:picLocks noRot="1" noChangeAspect="1"/>
          </p:cNvPicPr>
          <p:nvPr>
            <a:wavAudioFile r:embed="rId1" name="~PP350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3571868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Брат сказал: "Не торопись!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Лучше в школе ты учись!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Будешь ты отличником -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Станешь ...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картинки\23 февраля - загадки\s5646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29256" y="714356"/>
            <a:ext cx="3538426" cy="4973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картинки\23 февраля - загадки\пограничник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28662" y="2429026"/>
            <a:ext cx="3544081" cy="442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857620" y="285728"/>
            <a:ext cx="1296000" cy="1296000"/>
          </a:xfrm>
          <a:prstGeom prst="rect">
            <a:avLst/>
          </a:prstGeom>
        </p:spPr>
      </p:pic>
      <p:pic>
        <p:nvPicPr>
          <p:cNvPr id="7" name="Рисунок 6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172000" y="5886000"/>
            <a:ext cx="972000" cy="972000"/>
          </a:xfrm>
          <a:prstGeom prst="rect">
            <a:avLst/>
          </a:prstGeom>
        </p:spPr>
      </p:pic>
      <p:sp>
        <p:nvSpPr>
          <p:cNvPr id="8" name="6-конечная звезда 7"/>
          <p:cNvSpPr/>
          <p:nvPr/>
        </p:nvSpPr>
        <p:spPr>
          <a:xfrm>
            <a:off x="0" y="1214422"/>
            <a:ext cx="5000660" cy="1071570"/>
          </a:xfrm>
          <a:prstGeom prst="star6">
            <a:avLst/>
          </a:prstGeom>
          <a:blipFill>
            <a:blip r:embed="rId10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пограничником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~PP3689.WAV">
            <a:hlinkClick r:id="" action="ppaction://media"/>
          </p:cNvPr>
          <p:cNvPicPr>
            <a:picLocks noRot="1" noChangeAspect="1"/>
          </p:cNvPicPr>
          <p:nvPr>
            <a:wavAudioFile r:embed="rId1" name="~PP3689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2" cstate="print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500430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Моряком ты можешь стать,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Чтоб границу охранять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служить не на земле,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 на военном ...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D:\картинки\23 февраля - загадки\136s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28662" y="1571612"/>
            <a:ext cx="6738958" cy="505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43834" y="142852"/>
            <a:ext cx="1296000" cy="1296000"/>
          </a:xfrm>
          <a:prstGeom prst="rect">
            <a:avLst/>
          </a:prstGeom>
        </p:spPr>
      </p:pic>
      <p:pic>
        <p:nvPicPr>
          <p:cNvPr id="7" name="Рисунок 6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01024" y="5886000"/>
            <a:ext cx="972000" cy="972000"/>
          </a:xfrm>
          <a:prstGeom prst="rect">
            <a:avLst/>
          </a:prstGeom>
        </p:spPr>
      </p:pic>
      <p:sp>
        <p:nvSpPr>
          <p:cNvPr id="8" name="6-конечная звезда 7"/>
          <p:cNvSpPr/>
          <p:nvPr/>
        </p:nvSpPr>
        <p:spPr>
          <a:xfrm>
            <a:off x="3929058" y="0"/>
            <a:ext cx="2786082" cy="1500174"/>
          </a:xfrm>
          <a:prstGeom prst="star6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корабле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~PP2042.WAV">
            <a:hlinkClick r:id="" action="ppaction://media"/>
          </p:cNvPr>
          <p:cNvPicPr>
            <a:picLocks noRot="1" noChangeAspect="1"/>
          </p:cNvPicPr>
          <p:nvPr>
            <a:wavAudioFile r:embed="rId1" name="~PP2042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500430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Самолет парит, как птица,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Там - воздушная граница.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 посту и днем, и ночью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Наш солдат - военный …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100" name="Picture 4" descr="D:\картинки\23 февраля - загадки\1260363845_07126aa5d1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4" y="2000240"/>
            <a:ext cx="7614327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358082" y="214290"/>
            <a:ext cx="1296000" cy="1296000"/>
          </a:xfrm>
          <a:prstGeom prst="rect">
            <a:avLst/>
          </a:prstGeom>
        </p:spPr>
      </p:pic>
      <p:pic>
        <p:nvPicPr>
          <p:cNvPr id="7" name="Рисунок 6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172000" y="5886000"/>
            <a:ext cx="972000" cy="972000"/>
          </a:xfrm>
          <a:prstGeom prst="rect">
            <a:avLst/>
          </a:prstGeom>
        </p:spPr>
      </p:pic>
      <p:sp>
        <p:nvSpPr>
          <p:cNvPr id="8" name="6-конечная звезда 7"/>
          <p:cNvSpPr/>
          <p:nvPr/>
        </p:nvSpPr>
        <p:spPr>
          <a:xfrm>
            <a:off x="4143372" y="142852"/>
            <a:ext cx="2786082" cy="1628780"/>
          </a:xfrm>
          <a:prstGeom prst="star6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лётчик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" name="~PP3144.WAV">
            <a:hlinkClick r:id="" action="ppaction://media"/>
          </p:cNvPr>
          <p:cNvPicPr>
            <a:picLocks noRot="1" noChangeAspect="1"/>
          </p:cNvPicPr>
          <p:nvPr>
            <a:wavAudioFile r:embed="rId1" name="~PP3144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643306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Снова в бой машина мчится,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Режут землю гусеницы,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Та машина в поле чистом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Управляется ...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картинки\23 февраля - загадки\5_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285852" y="1500174"/>
            <a:ext cx="6738958" cy="505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43834" y="142852"/>
            <a:ext cx="1296000" cy="1296000"/>
          </a:xfrm>
          <a:prstGeom prst="rect">
            <a:avLst/>
          </a:prstGeom>
        </p:spPr>
      </p:pic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172000" y="5886000"/>
            <a:ext cx="972000" cy="972000"/>
          </a:xfrm>
          <a:prstGeom prst="rect">
            <a:avLst/>
          </a:prstGeom>
        </p:spPr>
      </p:pic>
      <p:sp>
        <p:nvSpPr>
          <p:cNvPr id="7" name="6-конечная звезда 6"/>
          <p:cNvSpPr/>
          <p:nvPr/>
        </p:nvSpPr>
        <p:spPr>
          <a:xfrm>
            <a:off x="3857620" y="0"/>
            <a:ext cx="3786214" cy="1357298"/>
          </a:xfrm>
          <a:prstGeom prst="star6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танкистом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" name="~PP3919.WAV">
            <a:hlinkClick r:id="" action="ppaction://media"/>
          </p:cNvPr>
          <p:cNvPicPr>
            <a:picLocks noRot="1" noChangeAspect="1"/>
          </p:cNvPicPr>
          <p:nvPr>
            <a:wavAudioFile r:embed="rId1" name="~PP3919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500430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Можешь ты солдатом стать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Плавать, ездить и  летать,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 в строю ходить охота -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Ждет тебя, солдат, ...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D:\картинки\23 февраля - загадки\пехота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1785926"/>
            <a:ext cx="72009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43834" y="142852"/>
            <a:ext cx="1296000" cy="1296000"/>
          </a:xfrm>
          <a:prstGeom prst="rect">
            <a:avLst/>
          </a:prstGeom>
        </p:spPr>
      </p:pic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172000" y="5886000"/>
            <a:ext cx="972000" cy="972000"/>
          </a:xfrm>
          <a:prstGeom prst="rect">
            <a:avLst/>
          </a:prstGeom>
        </p:spPr>
      </p:pic>
      <p:sp>
        <p:nvSpPr>
          <p:cNvPr id="7" name="6-конечная звезда 6"/>
          <p:cNvSpPr/>
          <p:nvPr/>
        </p:nvSpPr>
        <p:spPr>
          <a:xfrm>
            <a:off x="4000496" y="0"/>
            <a:ext cx="3286148" cy="1500174"/>
          </a:xfrm>
          <a:prstGeom prst="star6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пехота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" name="~PP816.WAV">
            <a:hlinkClick r:id="" action="ppaction://media"/>
          </p:cNvPr>
          <p:cNvPicPr>
            <a:picLocks noRot="1" noChangeAspect="1"/>
          </p:cNvPicPr>
          <p:nvPr>
            <a:wavAudioFile r:embed="rId1" name="~PP816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35715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786182" cy="132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Любой профессии военной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Учиться надо непременно,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Чтоб быть опорой для страны,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Чтоб в мире не было ...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D:\картинки\23 февраля - загадки\gorod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1643051"/>
            <a:ext cx="3929090" cy="27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картинки\23 февраля - загадки\3244636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648400" y="1643050"/>
            <a:ext cx="397768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D:\картинки\23 февраля - загадки\1229_671182294_big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14612" y="3929066"/>
            <a:ext cx="3786188" cy="2723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6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643834" y="142852"/>
            <a:ext cx="1296000" cy="1296000"/>
          </a:xfrm>
          <a:prstGeom prst="rect">
            <a:avLst/>
          </a:prstGeom>
        </p:spPr>
      </p:pic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172000" y="5886000"/>
            <a:ext cx="972000" cy="972000"/>
          </a:xfrm>
          <a:prstGeom prst="rect">
            <a:avLst/>
          </a:prstGeom>
        </p:spPr>
      </p:pic>
      <p:sp>
        <p:nvSpPr>
          <p:cNvPr id="9" name="6-конечная звезда 8"/>
          <p:cNvSpPr/>
          <p:nvPr/>
        </p:nvSpPr>
        <p:spPr>
          <a:xfrm>
            <a:off x="4286248" y="0"/>
            <a:ext cx="3000396" cy="1500174"/>
          </a:xfrm>
          <a:prstGeom prst="star6">
            <a:avLst/>
          </a:prstGeom>
          <a:blipFill>
            <a:blip r:embed="rId11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войны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~PP997.WAV">
            <a:hlinkClick r:id="" action="ppaction://media"/>
          </p:cNvPr>
          <p:cNvPicPr>
            <a:picLocks noRot="1" noChangeAspect="1"/>
          </p:cNvPicPr>
          <p:nvPr>
            <a:wavAudioFile r:embed="rId1" name="~PP997.WAV"/>
          </p:nvPr>
        </p:nvPicPr>
        <p:blipFill>
          <a:blip r:embed="rId12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3" cstate="print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928802"/>
            <a:ext cx="8212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u="sng" dirty="0" smtClean="0">
                <a:solidFill>
                  <a:schemeClr val="accent2">
                    <a:lumMod val="50000"/>
                  </a:schemeClr>
                </a:solidFill>
              </a:rPr>
              <a:t>«Брат мой</a:t>
            </a:r>
          </a:p>
          <a:p>
            <a:r>
              <a:rPr lang="ru-RU" sz="8000" b="1" i="1" u="sng" dirty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sz="8000" b="1" i="1" u="sng" dirty="0" smtClean="0">
                <a:solidFill>
                  <a:schemeClr val="accent2">
                    <a:lumMod val="50000"/>
                  </a:schemeClr>
                </a:solidFill>
              </a:rPr>
              <a:t> армию идёт»</a:t>
            </a:r>
            <a:endParaRPr lang="ru-RU" sz="80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3" descr="russiac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1538" y="642918"/>
            <a:ext cx="2087563" cy="153511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571613"/>
            <a:ext cx="7643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4214810" y="0"/>
            <a:ext cx="4929190" cy="1285860"/>
          </a:xfrm>
          <a:prstGeom prst="ribbon2">
            <a:avLst/>
          </a:prstGeom>
          <a:blipFill>
            <a:blip r:embed="rId3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Почему играют марши,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Улыбается народ?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Потому что брат мой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                    старший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Нынче в армию идёт!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9645_image_larg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2844" y="1214422"/>
            <a:ext cx="5168160" cy="34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714744" y="3006000"/>
            <a:ext cx="2714644" cy="3852000"/>
          </a:xfrm>
          <a:prstGeom prst="rect">
            <a:avLst/>
          </a:prstGeom>
          <a:noFill/>
        </p:spPr>
      </p:pic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286512" y="1857364"/>
            <a:ext cx="2504905" cy="4356000"/>
          </a:xfrm>
          <a:prstGeom prst="rect">
            <a:avLst/>
          </a:prstGeom>
        </p:spPr>
      </p:pic>
      <p:sp>
        <p:nvSpPr>
          <p:cNvPr id="7" name="Лента лицом вверх 6"/>
          <p:cNvSpPr/>
          <p:nvPr/>
        </p:nvSpPr>
        <p:spPr>
          <a:xfrm>
            <a:off x="4000496" y="0"/>
            <a:ext cx="5143504" cy="1500174"/>
          </a:xfrm>
          <a:prstGeom prst="ribbon2">
            <a:avLst/>
          </a:prstGeom>
          <a:blipFill>
            <a:blip r:embed="rId6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 хотя останусь дома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Я братишке помогу.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Все ракеты мне знакомы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Быть </a:t>
            </a:r>
            <a:r>
              <a:rPr lang="ru-RU" sz="1600" b="1" dirty="0" smtClean="0">
                <a:solidFill>
                  <a:srgbClr val="002060"/>
                </a:solidFill>
              </a:rPr>
              <a:t>наводчиком </a:t>
            </a:r>
            <a:r>
              <a:rPr lang="ru-RU" sz="1600" b="1" dirty="0" smtClean="0">
                <a:solidFill>
                  <a:srgbClr val="C00000"/>
                </a:solidFill>
              </a:rPr>
              <a:t>хочу!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6286512" y="2714620"/>
            <a:ext cx="2714644" cy="3852000"/>
          </a:xfrm>
          <a:prstGeom prst="rect">
            <a:avLst/>
          </a:prstGeom>
          <a:noFill/>
        </p:spPr>
      </p:pic>
      <p:pic>
        <p:nvPicPr>
          <p:cNvPr id="3" name="Рисунок 2" descr="1241549206_lyotchik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44" y="1500174"/>
            <a:ext cx="5424000" cy="40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9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500694" y="4143380"/>
            <a:ext cx="1928581" cy="900000"/>
          </a:xfrm>
          <a:prstGeom prst="rect">
            <a:avLst/>
          </a:prstGeom>
        </p:spPr>
      </p:pic>
      <p:sp>
        <p:nvSpPr>
          <p:cNvPr id="6" name="Лента лицом вверх 5"/>
          <p:cNvSpPr/>
          <p:nvPr/>
        </p:nvSpPr>
        <p:spPr>
          <a:xfrm>
            <a:off x="3714744" y="0"/>
            <a:ext cx="5429256" cy="1357298"/>
          </a:xfrm>
          <a:prstGeom prst="ribbon2">
            <a:avLst/>
          </a:prstGeom>
          <a:blipFill>
            <a:blip r:embed="rId6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Если станет он </a:t>
            </a:r>
            <a:r>
              <a:rPr lang="ru-RU" sz="1600" b="1" dirty="0" smtClean="0">
                <a:solidFill>
                  <a:srgbClr val="002060"/>
                </a:solidFill>
              </a:rPr>
              <a:t>пилотом</a:t>
            </a:r>
            <a:r>
              <a:rPr lang="ru-RU" sz="1600" b="1" dirty="0" smtClean="0">
                <a:solidFill>
                  <a:srgbClr val="C00000"/>
                </a:solidFill>
              </a:rPr>
              <a:t> –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Смастерю я самолёт.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Мы готовимся к полётам: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Он пилот, и я пилот.</a:t>
            </a:r>
          </a:p>
        </p:txBody>
      </p:sp>
      <p:pic>
        <p:nvPicPr>
          <p:cNvPr id="7" name="Рисунок 6" descr="76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42976" y="0"/>
            <a:ext cx="2211840" cy="172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zyr.mchs.20060403.0104.33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4282" y="214290"/>
            <a:ext cx="4229100" cy="635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2bf1864312e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786446" y="2571744"/>
            <a:ext cx="2429261" cy="3889256"/>
          </a:xfrm>
          <a:prstGeom prst="rect">
            <a:avLst/>
          </a:prstGeom>
        </p:spPr>
      </p:pic>
      <p:pic>
        <p:nvPicPr>
          <p:cNvPr id="6" name="Picture 4" descr="Kartinochki (1)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715008" y="1500174"/>
            <a:ext cx="2156493" cy="3060000"/>
          </a:xfrm>
          <a:prstGeom prst="rect">
            <a:avLst/>
          </a:prstGeom>
          <a:noFill/>
        </p:spPr>
      </p:pic>
      <p:pic>
        <p:nvPicPr>
          <p:cNvPr id="8" name="Рисунок 7" descr="76be31b1bbf5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86248" y="2571744"/>
            <a:ext cx="3387165" cy="2844000"/>
          </a:xfrm>
          <a:prstGeom prst="rect">
            <a:avLst/>
          </a:prstGeom>
        </p:spPr>
      </p:pic>
      <p:sp>
        <p:nvSpPr>
          <p:cNvPr id="9" name="Лента лицом вверх 8"/>
          <p:cNvSpPr/>
          <p:nvPr/>
        </p:nvSpPr>
        <p:spPr>
          <a:xfrm>
            <a:off x="3357554" y="0"/>
            <a:ext cx="5786446" cy="1214422"/>
          </a:xfrm>
          <a:prstGeom prst="ribbon2">
            <a:avLst/>
          </a:prstGeom>
          <a:blipFill>
            <a:blip r:embed="rId7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Попадёт в </a:t>
            </a:r>
            <a:r>
              <a:rPr lang="ru-RU" sz="1600" b="1" dirty="0" smtClean="0">
                <a:solidFill>
                  <a:srgbClr val="002060"/>
                </a:solidFill>
              </a:rPr>
              <a:t>десант воздушный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Я со стула прыгну в бой,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 раскроется послушно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Мамин зонтик надо мной.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00760" y="2857496"/>
            <a:ext cx="2714644" cy="3852000"/>
          </a:xfrm>
          <a:prstGeom prst="rect">
            <a:avLst/>
          </a:prstGeom>
          <a:noFill/>
        </p:spPr>
      </p:pic>
      <p:pic>
        <p:nvPicPr>
          <p:cNvPr id="3" name="Рисунок 2" descr="5_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4282" y="714356"/>
            <a:ext cx="5328000" cy="39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novice4-2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29190" y="3857628"/>
            <a:ext cx="1766849" cy="248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л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42910" y="214290"/>
            <a:ext cx="4271473" cy="64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Documents and Settings\Кирилл\Рабочий стол\МАМА\детские презентации\Почемучка\л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660000">
            <a:off x="5864250" y="3683631"/>
            <a:ext cx="578572" cy="1620000"/>
          </a:xfrm>
          <a:prstGeom prst="rect">
            <a:avLst/>
          </a:prstGeom>
          <a:noFill/>
        </p:spPr>
      </p:pic>
      <p:sp>
        <p:nvSpPr>
          <p:cNvPr id="9" name="Лента лицом вниз 8"/>
          <p:cNvSpPr/>
          <p:nvPr/>
        </p:nvSpPr>
        <p:spPr>
          <a:xfrm>
            <a:off x="4214810" y="142852"/>
            <a:ext cx="4929190" cy="714380"/>
          </a:xfrm>
          <a:prstGeom prst="ribbon">
            <a:avLst/>
          </a:prstGeom>
          <a:blipFill>
            <a:blip r:embed="rId9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Если станет он </a:t>
            </a:r>
            <a:r>
              <a:rPr lang="ru-RU" sz="1400" b="1" dirty="0" smtClean="0">
                <a:solidFill>
                  <a:srgbClr val="002060"/>
                </a:solidFill>
              </a:rPr>
              <a:t>танкистом 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Я надену шлемофон.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1" name="Лента лицом вниз 10"/>
          <p:cNvSpPr/>
          <p:nvPr/>
        </p:nvSpPr>
        <p:spPr>
          <a:xfrm>
            <a:off x="4367210" y="928670"/>
            <a:ext cx="4776790" cy="785818"/>
          </a:xfrm>
          <a:prstGeom prst="ribbon">
            <a:avLst>
              <a:gd name="adj1" fmla="val 16710"/>
              <a:gd name="adj2" fmla="val 50000"/>
            </a:avLst>
          </a:prstGeom>
          <a:blipFill>
            <a:blip r:embed="rId9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Если станет он </a:t>
            </a:r>
            <a:r>
              <a:rPr lang="ru-RU" sz="1400" b="1" dirty="0" smtClean="0">
                <a:solidFill>
                  <a:srgbClr val="002060"/>
                </a:solidFill>
              </a:rPr>
              <a:t>связистом 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У меня есть телефон.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2" name="~PP1605.WAV">
            <a:hlinkClick r:id="" action="ppaction://media"/>
          </p:cNvPr>
          <p:cNvPicPr>
            <a:picLocks noRot="1" noChangeAspect="1"/>
          </p:cNvPicPr>
          <p:nvPr>
            <a:wavAudioFile r:embed="rId1" name="~PP1605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rtinochki (1)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00760" y="2857496"/>
            <a:ext cx="2714644" cy="3852000"/>
          </a:xfrm>
          <a:prstGeom prst="rect">
            <a:avLst/>
          </a:prstGeom>
          <a:noFill/>
        </p:spPr>
      </p:pic>
      <p:pic>
        <p:nvPicPr>
          <p:cNvPr id="3" name="Рисунок 2" descr="20683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44" y="714356"/>
            <a:ext cx="5292000" cy="35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33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4286256"/>
            <a:ext cx="3137157" cy="2196000"/>
          </a:xfrm>
          <a:prstGeom prst="rect">
            <a:avLst/>
          </a:prstGeom>
        </p:spPr>
      </p:pic>
      <p:pic>
        <p:nvPicPr>
          <p:cNvPr id="6" name="Рисунок 5" descr="160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3357554" y="4929198"/>
            <a:ext cx="3167715" cy="972000"/>
          </a:xfrm>
          <a:prstGeom prst="rect">
            <a:avLst/>
          </a:prstGeom>
        </p:spPr>
      </p:pic>
      <p:sp>
        <p:nvSpPr>
          <p:cNvPr id="8" name="Лента лицом вверх 7"/>
          <p:cNvSpPr/>
          <p:nvPr/>
        </p:nvSpPr>
        <p:spPr>
          <a:xfrm>
            <a:off x="3786182" y="0"/>
            <a:ext cx="5357818" cy="1214422"/>
          </a:xfrm>
          <a:prstGeom prst="ribbon2">
            <a:avLst/>
          </a:prstGeom>
          <a:blipFill>
            <a:blip r:embed="rId8" cstate="email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Попадёт в </a:t>
            </a:r>
            <a:r>
              <a:rPr lang="ru-RU" sz="1600" b="1" dirty="0" smtClean="0">
                <a:solidFill>
                  <a:srgbClr val="002060"/>
                </a:solidFill>
              </a:rPr>
              <a:t>военный флот </a:t>
            </a:r>
            <a:r>
              <a:rPr lang="ru-RU" sz="1600" b="1" dirty="0" smtClean="0">
                <a:solidFill>
                  <a:srgbClr val="C00000"/>
                </a:solidFill>
              </a:rPr>
              <a:t>–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Двину крейсеры в поход.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А потом подводные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Лодки быстроходные.</a:t>
            </a:r>
          </a:p>
        </p:txBody>
      </p:sp>
      <p:pic>
        <p:nvPicPr>
          <p:cNvPr id="7" name="~PP1161.WAV">
            <a:hlinkClick r:id="" action="ppaction://media"/>
          </p:cNvPr>
          <p:cNvPicPr>
            <a:picLocks noRot="1" noChangeAspect="1"/>
          </p:cNvPicPr>
          <p:nvPr>
            <a:wavAudioFile r:embed="rId1" name="~PP1161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434</Words>
  <Application>Microsoft Office PowerPoint</Application>
  <PresentationFormat>Экран (4:3)</PresentationFormat>
  <Paragraphs>111</Paragraphs>
  <Slides>30</Slides>
  <Notes>1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  «военные загадки»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</cp:lastModifiedBy>
  <cp:revision>66</cp:revision>
  <dcterms:created xsi:type="dcterms:W3CDTF">2010-01-19T16:13:04Z</dcterms:created>
  <dcterms:modified xsi:type="dcterms:W3CDTF">2020-12-24T18:46:59Z</dcterms:modified>
</cp:coreProperties>
</file>